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56" r:id="rId5"/>
    <p:sldId id="257" r:id="rId6"/>
    <p:sldId id="258" r:id="rId7"/>
    <p:sldId id="259" r:id="rId8"/>
    <p:sldId id="262" r:id="rId9"/>
    <p:sldId id="261" r:id="rId10"/>
    <p:sldId id="260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03/02/2015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Algerian" panose="04020705040A02060702" pitchFamily="82" charset="0"/>
              </a:rPr>
              <a:t>London Trip 2015,</a:t>
            </a:r>
            <a:br>
              <a:rPr lang="fr-FR" dirty="0" smtClean="0">
                <a:latin typeface="Algerian" panose="04020705040A02060702" pitchFamily="82" charset="0"/>
              </a:rPr>
            </a:br>
            <a:r>
              <a:rPr lang="fr-FR" dirty="0" err="1" smtClean="0">
                <a:latin typeface="Algerian" panose="04020705040A02060702" pitchFamily="82" charset="0"/>
              </a:rPr>
              <a:t>Welcome</a:t>
            </a:r>
            <a:r>
              <a:rPr lang="fr-FR" dirty="0" smtClean="0">
                <a:latin typeface="Algerian" panose="04020705040A02060702" pitchFamily="82" charset="0"/>
              </a:rPr>
              <a:t> on </a:t>
            </a:r>
            <a:r>
              <a:rPr lang="fr-FR" dirty="0" err="1" smtClean="0">
                <a:latin typeface="Algerian" panose="04020705040A02060702" pitchFamily="82" charset="0"/>
              </a:rPr>
              <a:t>board</a:t>
            </a:r>
            <a:r>
              <a:rPr lang="fr-FR" dirty="0" smtClean="0">
                <a:latin typeface="Algerian" panose="04020705040A02060702" pitchFamily="82" charset="0"/>
              </a:rPr>
              <a:t>!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772816"/>
            <a:ext cx="3315816" cy="3523055"/>
          </a:xfrm>
        </p:spPr>
      </p:pic>
      <p:sp>
        <p:nvSpPr>
          <p:cNvPr id="6" name="ZoneTexte 5"/>
          <p:cNvSpPr txBox="1"/>
          <p:nvPr/>
        </p:nvSpPr>
        <p:spPr>
          <a:xfrm>
            <a:off x="1547664" y="544522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Départ: dimanche 29 mars à </a:t>
            </a:r>
            <a:r>
              <a:rPr lang="fr-FR" dirty="0" smtClean="0"/>
              <a:t>9h, </a:t>
            </a:r>
            <a:r>
              <a:rPr lang="fr-FR" dirty="0" smtClean="0"/>
              <a:t>(convocation au collège à </a:t>
            </a:r>
            <a:r>
              <a:rPr lang="fr-FR" dirty="0" smtClean="0"/>
              <a:t>8h45)</a:t>
            </a:r>
          </a:p>
          <a:p>
            <a:r>
              <a:rPr lang="fr-FR" dirty="0" smtClean="0"/>
              <a:t>ATTENTION CHANGEMENT D’ HEURE ÉTÉ LA NUIT DU SAMEDI !!!</a:t>
            </a:r>
            <a:endParaRPr lang="fr-FR" dirty="0" smtClean="0"/>
          </a:p>
        </p:txBody>
      </p:sp>
      <p:pic>
        <p:nvPicPr>
          <p:cNvPr id="10" name="The_Beatles_-_Penny_Lan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24128" y="36534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9113167"/>
      </p:ext>
    </p:extLst>
  </p:cSld>
  <p:clrMapOvr>
    <a:masterClrMapping/>
  </p:clrMapOvr>
  <p:transition spd="slow" advClick="0" advTm="22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lgerian" panose="04020705040A02060702" pitchFamily="82" charset="0"/>
              </a:rPr>
              <a:t>Tower Bridge,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960682" cy="501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152876806"/>
      </p:ext>
    </p:extLst>
  </p:cSld>
  <p:clrMapOvr>
    <a:masterClrMapping/>
  </p:clrMapOvr>
  <p:transition spd="slow" advClick="0" advTm="834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lgerian" panose="04020705040A02060702" pitchFamily="82" charset="0"/>
              </a:rPr>
              <a:t>Le temple du selfie</a:t>
            </a:r>
            <a:r>
              <a:rPr lang="fr-FR" dirty="0" smtClean="0">
                <a:latin typeface="Algerian" panose="04020705040A02060702" pitchFamily="82" charset="0"/>
              </a:rPr>
              <a:t>! Madame Tussaud’s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42" y="4501635"/>
            <a:ext cx="26860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2286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303" y="16288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132" y="4501635"/>
            <a:ext cx="26642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604" y="2657293"/>
            <a:ext cx="3305699" cy="22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:\Users\Marianne\AppData\Local\Microsoft\Windows\Temporary Internet Files\Content.IE5\TSH85X0Y\mona-lisa-selfie[1]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332656"/>
            <a:ext cx="1129308" cy="1129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88279324"/>
      </p:ext>
    </p:extLst>
  </p:cSld>
  <p:clrMapOvr>
    <a:masterClrMapping/>
  </p:clrMapOvr>
  <p:transition spd="slow" advClick="0" advTm="1946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Algerian" panose="04020705040A02060702" pitchFamily="82" charset="0"/>
              </a:rPr>
              <a:t>Trafalgar Square, </a:t>
            </a:r>
            <a:r>
              <a:rPr lang="fr-FR" sz="3200" dirty="0" smtClean="0">
                <a:latin typeface="Algerian" panose="04020705040A02060702" pitchFamily="82" charset="0"/>
              </a:rPr>
              <a:t>et visite de la National Gallery : pour l’oral Histoire des ARTS </a:t>
            </a:r>
            <a:endParaRPr lang="fr-FR" sz="3200" dirty="0">
              <a:latin typeface="Algerian" panose="04020705040A02060702" pitchFamily="82" charset="0"/>
            </a:endParaRPr>
          </a:p>
        </p:txBody>
      </p:sp>
      <p:pic>
        <p:nvPicPr>
          <p:cNvPr id="9218" name="Picture 2" descr="http://www.inetours.com/England/London/images/Trafalgar/Lion_33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171" y="1262364"/>
            <a:ext cx="2952328" cy="2115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780785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96" y="4437112"/>
            <a:ext cx="26670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262923"/>
            <a:ext cx="3672408" cy="248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0384" y="3702223"/>
            <a:ext cx="435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Narrow" panose="020B0606020202030204" pitchFamily="34" charset="0"/>
              </a:rPr>
              <a:t>Le ‘meeting point’ incontournable</a:t>
            </a:r>
            <a:endParaRPr lang="fr-FR" sz="2400" dirty="0">
              <a:latin typeface="Arial Narrow" panose="020B0606020202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799033" y="1262364"/>
            <a:ext cx="1466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Arial Narrow" panose="020B0606020202030204" pitchFamily="34" charset="0"/>
              </a:rPr>
              <a:t>Nelson’s</a:t>
            </a:r>
            <a:r>
              <a:rPr lang="fr-FR" sz="2400" dirty="0" smtClean="0">
                <a:latin typeface="Arial Narrow" panose="020B0606020202030204" pitchFamily="34" charset="0"/>
              </a:rPr>
              <a:t> </a:t>
            </a:r>
            <a:r>
              <a:rPr lang="fr-FR" sz="2400" dirty="0" err="1" smtClean="0">
                <a:latin typeface="Arial Narrow" panose="020B0606020202030204" pitchFamily="34" charset="0"/>
              </a:rPr>
              <a:t>Column</a:t>
            </a:r>
            <a:endParaRPr lang="fr-FR" sz="2400" dirty="0">
              <a:latin typeface="Arial Narrow" panose="020B0606020202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114" y="5075891"/>
            <a:ext cx="12265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Narrow" panose="020B0606020202030204" pitchFamily="34" charset="0"/>
              </a:rPr>
              <a:t>The National </a:t>
            </a:r>
            <a:r>
              <a:rPr lang="fr-FR" sz="2400" dirty="0" err="1" smtClean="0">
                <a:latin typeface="Arial Narrow" panose="020B0606020202030204" pitchFamily="34" charset="0"/>
              </a:rPr>
              <a:t>Gallery</a:t>
            </a:r>
            <a:endParaRPr lang="fr-FR" sz="2400" dirty="0" smtClean="0">
              <a:latin typeface="Arial Narrow" panose="020B0606020202030204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7020272" y="1677862"/>
            <a:ext cx="936104" cy="41549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6" idx="2"/>
          </p:cNvCxnSpPr>
          <p:nvPr/>
        </p:nvCxnSpPr>
        <p:spPr>
          <a:xfrm flipH="1">
            <a:off x="7956376" y="2093361"/>
            <a:ext cx="576064" cy="183969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827584" y="5318174"/>
            <a:ext cx="118575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="" xmlns:p14="http://schemas.microsoft.com/office/powerpoint/2010/main" val="2922846010"/>
      </p:ext>
    </p:extLst>
  </p:cSld>
  <p:clrMapOvr>
    <a:masterClrMapping/>
  </p:clrMapOvr>
  <p:transition spd="slow" advClick="0" advTm="2020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lgerian" panose="04020705040A02060702" pitchFamily="82" charset="0"/>
              </a:rPr>
              <a:t>Shopping à </a:t>
            </a:r>
            <a:r>
              <a:rPr lang="fr-FR" dirty="0" err="1" smtClean="0">
                <a:latin typeface="Algerian" panose="04020705040A02060702" pitchFamily="82" charset="0"/>
              </a:rPr>
              <a:t>Covent</a:t>
            </a:r>
            <a:r>
              <a:rPr lang="fr-FR" dirty="0" smtClean="0">
                <a:latin typeface="Algerian" panose="04020705040A02060702" pitchFamily="82" charset="0"/>
              </a:rPr>
              <a:t> Garden</a:t>
            </a:r>
            <a:endParaRPr lang="fr-FR" dirty="0"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cdn.londonandpartners.com/asset/29012cfeba03f1bdaa3f8586324afb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16311">
            <a:off x="373217" y="1817103"/>
            <a:ext cx="3969624" cy="2232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221088"/>
            <a:ext cx="3888432" cy="218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6988">
            <a:off x="4249441" y="2346159"/>
            <a:ext cx="4419239" cy="248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2284">
            <a:off x="7929107" y="1241384"/>
            <a:ext cx="959172" cy="157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72627775"/>
      </p:ext>
    </p:extLst>
  </p:cSld>
  <p:clrMapOvr>
    <a:masterClrMapping/>
  </p:clrMapOvr>
  <p:transition spd="slow" advClick="0" advTm="1159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Algerian" panose="04020705040A02060702" pitchFamily="82" charset="0"/>
              </a:rPr>
              <a:t>Découverte du très branché Soho, 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512" y="293925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96633">
            <a:off x="261658" y="1341089"/>
            <a:ext cx="32861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2236" y="2436464"/>
            <a:ext cx="58102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403648" y="6210960"/>
            <a:ext cx="6361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 temple du shopping et de la mode!!!</a:t>
            </a:r>
            <a:endParaRPr lang="fr-F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3815744"/>
      </p:ext>
    </p:extLst>
  </p:cSld>
  <p:clrMapOvr>
    <a:masterClrMapping/>
  </p:clrMapOvr>
  <p:transition spd="slow" advClick="0" advTm="5226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Algerian" panose="04020705040A02060702" pitchFamily="82" charset="0"/>
              </a:rPr>
              <a:t>Mais aussi, initiation au Cricket…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567661"/>
            <a:ext cx="5730557" cy="395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498951"/>
            <a:ext cx="1068710" cy="106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732240" y="2924945"/>
            <a:ext cx="2220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haroni" panose="02010803020104030203" pitchFamily="2" charset="-79"/>
                <a:cs typeface="Aharoni" panose="02010803020104030203" pitchFamily="2" charset="-79"/>
              </a:rPr>
              <a:t>Il va y avoir du sport</a:t>
            </a:r>
            <a:r>
              <a:rPr lang="fr-FR" dirty="0" smtClean="0">
                <a:latin typeface="Aharoni" panose="02010803020104030203" pitchFamily="2" charset="-79"/>
                <a:cs typeface="Aharoni" panose="02010803020104030203" pitchFamily="2" charset="-79"/>
              </a:rPr>
              <a:t>!!! Vos baskets et joggings dans vos valises…!</a:t>
            </a:r>
            <a:endParaRPr lang="fr-F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852440416"/>
      </p:ext>
    </p:extLst>
  </p:cSld>
  <p:clrMapOvr>
    <a:masterClrMapping/>
  </p:clrMapOvr>
  <p:transition spd="slow" advClick="0" advTm="94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Retour le vendredi 3 avril entre 11h30 et </a:t>
            </a:r>
            <a:r>
              <a:rPr lang="fr-FR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12h30 : repas au self possible pour les ½ pensionnaires</a:t>
            </a:r>
            <a:endParaRPr lang="fr-FR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2060848"/>
            <a:ext cx="38793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08533735"/>
      </p:ext>
    </p:extLst>
  </p:cSld>
  <p:clrMapOvr>
    <a:masterClrMapping/>
  </p:clrMapOvr>
  <p:transition spd="med" advClick="0" advTm="5226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Aharoni" panose="02010803020104030203" pitchFamily="2" charset="-79"/>
                <a:cs typeface="Aharoni" panose="02010803020104030203" pitchFamily="2" charset="-79"/>
              </a:rPr>
              <a:t>Merci de votre attention et maintenant vos questions, nos réponses…</a:t>
            </a:r>
            <a:endParaRPr lang="fr-F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137" y="3120230"/>
            <a:ext cx="2908786" cy="268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22039248"/>
      </p:ext>
    </p:extLst>
  </p:cSld>
  <p:clrMapOvr>
    <a:masterClrMapping/>
  </p:clrMapOvr>
  <p:transition spd="med" advClick="0" advTm="4478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résumer: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Départ le dimanche 29 mars à </a:t>
            </a:r>
            <a:r>
              <a:rPr lang="fr-FR" dirty="0" smtClean="0"/>
              <a:t>9h00</a:t>
            </a:r>
            <a:r>
              <a:rPr lang="fr-FR" dirty="0" smtClean="0"/>
              <a:t>, convocation à </a:t>
            </a:r>
            <a:r>
              <a:rPr lang="fr-FR" dirty="0" smtClean="0"/>
              <a:t>8h30 </a:t>
            </a:r>
            <a:r>
              <a:rPr lang="fr-FR" dirty="0" smtClean="0"/>
              <a:t>au collège.</a:t>
            </a:r>
          </a:p>
          <a:p>
            <a:r>
              <a:rPr lang="fr-FR" dirty="0" smtClean="0"/>
              <a:t>Arrivée à Caen en début d’après-midi. Visite du mémorial et du cimetière américain de </a:t>
            </a:r>
            <a:r>
              <a:rPr lang="fr-FR" dirty="0" smtClean="0"/>
              <a:t>Colleville</a:t>
            </a:r>
            <a:r>
              <a:rPr lang="fr-FR" dirty="0" smtClean="0"/>
              <a:t> = programme d’Histoire</a:t>
            </a:r>
            <a:endParaRPr lang="fr-FR" dirty="0" smtClean="0"/>
          </a:p>
          <a:p>
            <a:r>
              <a:rPr lang="fr-FR" dirty="0" smtClean="0"/>
              <a:t>Dîner chez Flunch.</a:t>
            </a:r>
          </a:p>
          <a:p>
            <a:r>
              <a:rPr lang="fr-FR" dirty="0" smtClean="0"/>
              <a:t>Embarquement entre 21h00 et 23h00.</a:t>
            </a:r>
          </a:p>
          <a:p>
            <a:r>
              <a:rPr lang="fr-FR" dirty="0" smtClean="0"/>
              <a:t>Arrivée à Portsmouth vers 6h45.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944740221"/>
      </p:ext>
    </p:extLst>
  </p:cSld>
  <p:clrMapOvr>
    <a:masterClrMapping/>
  </p:clrMapOvr>
  <p:transition spd="med" advTm="14149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Découverte de Londres sur trois jours et </a:t>
            </a:r>
            <a:r>
              <a:rPr lang="fr-FR" dirty="0" smtClean="0"/>
              <a:t>demis</a:t>
            </a:r>
            <a:endParaRPr lang="fr-FR" dirty="0" smtClean="0"/>
          </a:p>
          <a:p>
            <a:r>
              <a:rPr lang="fr-FR" dirty="0" smtClean="0"/>
              <a:t>Départ de Londres vers 19h00 le jeudi 2 avril.</a:t>
            </a:r>
          </a:p>
          <a:p>
            <a:r>
              <a:rPr lang="fr-FR" dirty="0" smtClean="0"/>
              <a:t>Retour en Eurotunnel ou en </a:t>
            </a:r>
            <a:r>
              <a:rPr lang="fr-FR" dirty="0" smtClean="0"/>
              <a:t>ferry à Douvres; </a:t>
            </a:r>
            <a:r>
              <a:rPr lang="fr-FR" dirty="0" smtClean="0"/>
              <a:t>embarquement vers </a:t>
            </a:r>
            <a:r>
              <a:rPr lang="fr-FR" dirty="0" smtClean="0"/>
              <a:t>22h00 pour CALAIS.</a:t>
            </a:r>
            <a:endParaRPr lang="fr-FR" dirty="0" smtClean="0"/>
          </a:p>
          <a:p>
            <a:r>
              <a:rPr lang="fr-FR" dirty="0" smtClean="0"/>
              <a:t>Retour dans l’établissement le vendredi 3 avril entre 11h30 </a:t>
            </a:r>
            <a:r>
              <a:rPr lang="fr-FR" smtClean="0"/>
              <a:t>et </a:t>
            </a:r>
            <a:r>
              <a:rPr lang="fr-FR" smtClean="0"/>
              <a:t>12h30 et self possible pour les demi-pensionnaires.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163534003"/>
      </p:ext>
    </p:extLst>
  </p:cSld>
  <p:clrMapOvr>
    <a:masterClrMapping/>
  </p:clrMapOvr>
  <p:transition spd="med" advTm="8206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lgerian" panose="04020705040A02060702" pitchFamily="82" charset="0"/>
              </a:rPr>
              <a:t>En route!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62" y="2239169"/>
            <a:ext cx="75342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7504" y="3582308"/>
            <a:ext cx="232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Lesneven, départ </a:t>
            </a:r>
            <a:r>
              <a:rPr lang="fr-FR" dirty="0" smtClean="0"/>
              <a:t>9h00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411760" y="162880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Après-midi: visite  du Mémorial </a:t>
            </a:r>
            <a:r>
              <a:rPr lang="fr-FR" dirty="0" smtClean="0"/>
              <a:t>de CAENet </a:t>
            </a:r>
            <a:r>
              <a:rPr lang="fr-FR" dirty="0" smtClean="0"/>
              <a:t>du cimetière militaire de </a:t>
            </a:r>
            <a:r>
              <a:rPr lang="fr-FR" dirty="0" smtClean="0"/>
              <a:t>Colleville : programme d’HISTOIRE au DNB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19584539"/>
      </p:ext>
    </p:extLst>
  </p:cSld>
  <p:clrMapOvr>
    <a:masterClrMapping/>
  </p:clrMapOvr>
  <p:transition spd="slow" advClick="0" advTm="1336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latin typeface="Algerian" panose="04020705040A02060702" pitchFamily="82" charset="0"/>
              </a:rPr>
              <a:t>Crossing</a:t>
            </a:r>
            <a:r>
              <a:rPr lang="fr-FR" dirty="0" smtClean="0">
                <a:latin typeface="Algerian" panose="04020705040A02060702" pitchFamily="82" charset="0"/>
              </a:rPr>
              <a:t> the Channel…</a:t>
            </a:r>
            <a:br>
              <a:rPr lang="fr-FR" dirty="0" smtClean="0">
                <a:latin typeface="Algerian" panose="04020705040A02060702" pitchFamily="82" charset="0"/>
              </a:rPr>
            </a:b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15667"/>
            <a:ext cx="38766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3568" y="155679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Départ de Caen à 23h00 après dîner chez Flunch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83568" y="3068960"/>
            <a:ext cx="1881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Nuit à bord en sièges </a:t>
            </a:r>
            <a:r>
              <a:rPr lang="fr-FR" dirty="0" smtClean="0"/>
              <a:t>inclinables avec vos DUVETS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477056" y="2528883"/>
            <a:ext cx="2415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Arrivée à Porstmouth vers 6h45 lundi </a:t>
            </a:r>
            <a:r>
              <a:rPr lang="fr-FR" dirty="0" smtClean="0"/>
              <a:t>30 MARS</a:t>
            </a:r>
            <a:endParaRPr lang="fr-F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168" y="828055"/>
            <a:ext cx="1393285" cy="117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53096412"/>
      </p:ext>
    </p:extLst>
  </p:cSld>
  <p:clrMapOvr>
    <a:masterClrMapping/>
  </p:clrMapOvr>
  <p:transition spd="slow" advClick="0" advTm="1213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3723" y="404664"/>
            <a:ext cx="7772400" cy="1470025"/>
          </a:xfrm>
        </p:spPr>
        <p:txBody>
          <a:bodyPr/>
          <a:lstStyle/>
          <a:p>
            <a:r>
              <a:rPr lang="fr-FR" dirty="0" err="1" smtClean="0">
                <a:solidFill>
                  <a:srgbClr val="002060"/>
                </a:solidFill>
                <a:latin typeface="Algerian" panose="04020705040A02060702" pitchFamily="82" charset="0"/>
              </a:rPr>
              <a:t>Welcome</a:t>
            </a:r>
            <a:r>
              <a:rPr lang="fr-FR" dirty="0" smtClean="0">
                <a:solidFill>
                  <a:srgbClr val="002060"/>
                </a:solidFill>
                <a:latin typeface="Algerian" panose="04020705040A02060702" pitchFamily="82" charset="0"/>
              </a:rPr>
              <a:t> to </a:t>
            </a:r>
            <a:endParaRPr lang="fr-FR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6944816" cy="451405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33" y="1844824"/>
            <a:ext cx="762108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69946015"/>
      </p:ext>
    </p:extLst>
  </p:cSld>
  <p:clrMapOvr>
    <a:masterClrMapping/>
  </p:clrMapOvr>
  <p:transition spd="slow" advClick="0" advTm="723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lgerian" panose="04020705040A02060702" pitchFamily="82" charset="0"/>
              </a:rPr>
              <a:t>A city full of surprises,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304" y="1600200"/>
            <a:ext cx="67973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659901991"/>
      </p:ext>
    </p:extLst>
  </p:cSld>
  <p:clrMapOvr>
    <a:masterClrMapping/>
  </p:clrMapOvr>
  <p:transition spd="slow" advClick="0" advTm="734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Algerian" panose="04020705040A02060702" pitchFamily="82" charset="0"/>
              </a:rPr>
              <a:t>A city of long-lasting customs,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2075" y="1739106"/>
            <a:ext cx="6419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63688" y="609329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 Narrow" panose="020B0606020202030204" pitchFamily="34" charset="0"/>
              </a:rPr>
              <a:t>Grande Parade en l’honneur de l’anniversaire de la Reine</a:t>
            </a:r>
            <a:endParaRPr lang="fr-FR" dirty="0"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109529908"/>
      </p:ext>
    </p:extLst>
  </p:cSld>
  <p:clrMapOvr>
    <a:masterClrMapping/>
  </p:clrMapOvr>
  <p:transition spd="slow" advClick="0" advTm="706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Queen</a:t>
            </a:r>
            <a:r>
              <a:rPr lang="fr-FR" dirty="0" smtClean="0"/>
              <a:t> Elizabeth, Prince Phillip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2191544"/>
            <a:ext cx="59436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47664" y="55892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latin typeface="Arial Narrow" panose="020B0606020202030204" pitchFamily="34" charset="0"/>
              </a:rPr>
              <a:t>With</a:t>
            </a:r>
            <a:r>
              <a:rPr lang="fr-FR" b="1" dirty="0" smtClean="0">
                <a:latin typeface="Arial Narrow" panose="020B0606020202030204" pitchFamily="34" charset="0"/>
              </a:rPr>
              <a:t> a </a:t>
            </a:r>
            <a:r>
              <a:rPr lang="fr-FR" b="1" dirty="0" err="1" smtClean="0">
                <a:latin typeface="Arial Narrow" panose="020B0606020202030204" pitchFamily="34" charset="0"/>
              </a:rPr>
              <a:t>beefeater</a:t>
            </a:r>
            <a:r>
              <a:rPr lang="fr-FR" b="1" dirty="0" smtClean="0">
                <a:latin typeface="Arial Narrow" panose="020B0606020202030204" pitchFamily="34" charset="0"/>
              </a:rPr>
              <a:t>, on </a:t>
            </a:r>
            <a:r>
              <a:rPr lang="fr-FR" b="1" dirty="0" err="1" smtClean="0">
                <a:latin typeface="Arial Narrow" panose="020B0606020202030204" pitchFamily="34" charset="0"/>
              </a:rPr>
              <a:t>Veterans’Day</a:t>
            </a:r>
            <a:endParaRPr lang="fr-FR" b="1" dirty="0"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701182070"/>
      </p:ext>
    </p:extLst>
  </p:cSld>
  <p:clrMapOvr>
    <a:masterClrMapping/>
  </p:clrMapOvr>
  <p:transition spd="slow" advClick="0" advTm="845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latin typeface="Algerian" panose="04020705040A02060702" pitchFamily="82" charset="0"/>
              </a:rPr>
              <a:t>their</a:t>
            </a:r>
            <a:r>
              <a:rPr lang="fr-FR" dirty="0" smtClean="0">
                <a:latin typeface="Algerian" panose="04020705040A02060702" pitchFamily="82" charset="0"/>
              </a:rPr>
              <a:t> Palace, Buckingham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96240801"/>
      </p:ext>
    </p:extLst>
  </p:cSld>
  <p:clrMapOvr>
    <a:masterClrMapping/>
  </p:clrMapOvr>
  <p:transition spd="slow" advClick="0" advTm="627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latin typeface="Algerian" panose="04020705040A02060702" pitchFamily="82" charset="0"/>
              </a:rPr>
              <a:t>Magnificent</a:t>
            </a:r>
            <a:r>
              <a:rPr lang="fr-FR" dirty="0" smtClean="0">
                <a:latin typeface="Algerian" panose="04020705040A02060702" pitchFamily="82" charset="0"/>
              </a:rPr>
              <a:t> Royal Albert Hall</a:t>
            </a:r>
            <a:endParaRPr lang="fr-FR" dirty="0">
              <a:latin typeface="Algerian" panose="04020705040A02060702" pitchFamily="8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52" y="1600200"/>
            <a:ext cx="72846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30822352"/>
      </p:ext>
    </p:extLst>
  </p:cSld>
  <p:clrMapOvr>
    <a:masterClrMapping/>
  </p:clrMapOvr>
  <p:transition spd="slow" advClick="0" advTm="597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5|2.5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.5|1.7|2.1|2.8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|1.7|2.6|2.2|2.1|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2.6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|2.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336</Words>
  <Application>Microsoft Office PowerPoint</Application>
  <PresentationFormat>Affichage à l'écran (4:3)</PresentationFormat>
  <Paragraphs>41</Paragraphs>
  <Slides>19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London Trip 2015, Welcome on board!</vt:lpstr>
      <vt:lpstr>En route!</vt:lpstr>
      <vt:lpstr>Crossing the Channel… </vt:lpstr>
      <vt:lpstr>Welcome to </vt:lpstr>
      <vt:lpstr>A city full of surprises,</vt:lpstr>
      <vt:lpstr>A city of long-lasting customs,</vt:lpstr>
      <vt:lpstr>Queen Elizabeth, Prince Phillip</vt:lpstr>
      <vt:lpstr>their Palace, Buckingham</vt:lpstr>
      <vt:lpstr>Magnificent Royal Albert Hall</vt:lpstr>
      <vt:lpstr>Tower Bridge,</vt:lpstr>
      <vt:lpstr>Le temple du selfie! Madame Tussaud’s</vt:lpstr>
      <vt:lpstr>Trafalgar Square, et visite de la National Gallery : pour l’oral Histoire des ARTS </vt:lpstr>
      <vt:lpstr>Shopping à Covent Garden</vt:lpstr>
      <vt:lpstr>Découverte du très branché Soho, </vt:lpstr>
      <vt:lpstr>Mais aussi, initiation au Cricket…</vt:lpstr>
      <vt:lpstr>Retour le vendredi 3 avril entre 11h30 et 12h30 : repas au self possible pour les ½ pensionnaires</vt:lpstr>
      <vt:lpstr>Merci de votre attention et maintenant vos questions, nos réponses…</vt:lpstr>
      <vt:lpstr>Pour résumer:</vt:lpstr>
      <vt:lpstr>Diapositive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Marianne</dc:creator>
  <cp:lastModifiedBy>Ronan</cp:lastModifiedBy>
  <cp:revision>30</cp:revision>
  <dcterms:created xsi:type="dcterms:W3CDTF">2015-01-29T09:24:15Z</dcterms:created>
  <dcterms:modified xsi:type="dcterms:W3CDTF">2015-02-03T20:03:10Z</dcterms:modified>
</cp:coreProperties>
</file>